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естирование проектов на Vue.js с использованием avoriaz"/>
          <p:cNvSpPr txBox="1"/>
          <p:nvPr>
            <p:ph type="ctrTitle"/>
          </p:nvPr>
        </p:nvSpPr>
        <p:spPr>
          <a:xfrm>
            <a:off x="1270000" y="2616200"/>
            <a:ext cx="10464800" cy="3302000"/>
          </a:xfrm>
          <a:prstGeom prst="rect">
            <a:avLst/>
          </a:prstGeom>
        </p:spPr>
        <p:txBody>
          <a:bodyPr/>
          <a:lstStyle>
            <a:lvl1pPr defTabSz="502412">
              <a:defRPr sz="6800"/>
            </a:lvl1pPr>
          </a:lstStyle>
          <a:p>
            <a:pPr/>
            <a:r>
              <a:t>Тестирование проектов на Vue.js с использованием avoriaz</a:t>
            </a:r>
          </a:p>
        </p:txBody>
      </p:sp>
      <p:sp>
        <p:nvSpPr>
          <p:cNvPr id="120" name="Лукина Маргарита,…"/>
          <p:cNvSpPr txBox="1"/>
          <p:nvPr>
            <p:ph type="subTitle" sz="quarter" idx="1"/>
          </p:nvPr>
        </p:nvSpPr>
        <p:spPr>
          <a:xfrm>
            <a:off x="7817146" y="7539566"/>
            <a:ext cx="4438354" cy="1130302"/>
          </a:xfrm>
          <a:prstGeom prst="rect">
            <a:avLst/>
          </a:prstGeom>
        </p:spPr>
        <p:txBody>
          <a:bodyPr/>
          <a:lstStyle/>
          <a:p>
            <a:pPr algn="l" defTabSz="368045">
              <a:defRPr sz="2300"/>
            </a:pPr>
            <a:r>
              <a:t>Лукина Маргарита, </a:t>
            </a:r>
          </a:p>
          <a:p>
            <a:pPr algn="l" defTabSz="368045">
              <a:defRPr sz="2300"/>
            </a:pPr>
            <a:r>
              <a:t>Vsemayki.ru, frontend-developer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8-06-11 at 13.17.47.png" descr="Screen Shot 2018-06-11 at 13.17.47.png"/>
          <p:cNvPicPr>
            <a:picLocks noChangeAspect="1"/>
          </p:cNvPicPr>
          <p:nvPr/>
        </p:nvPicPr>
        <p:blipFill>
          <a:blip r:embed="rId2">
            <a:extLst/>
          </a:blip>
          <a:srcRect l="0" t="2937" r="4742" b="12393"/>
          <a:stretch>
            <a:fillRect/>
          </a:stretch>
        </p:blipFill>
        <p:spPr>
          <a:xfrm>
            <a:off x="308370" y="1781373"/>
            <a:ext cx="12388060" cy="61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hasClass"/>
          <p:cNvSpPr txBox="1"/>
          <p:nvPr>
            <p:ph type="ctrTitle"/>
          </p:nvPr>
        </p:nvSpPr>
        <p:spPr>
          <a:xfrm>
            <a:off x="1270000" y="654115"/>
            <a:ext cx="10464800" cy="1187385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hasClass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80035"/>
            <a:ext cx="10464800" cy="982533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pic>
        <p:nvPicPr>
          <p:cNvPr id="148" name="Screen Shot 2018-06-13 at 22.22.56.png" descr="Screen Shot 2018-06-13 at 22.2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050" y="1202068"/>
            <a:ext cx="9156700" cy="824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// Page.vue"/>
          <p:cNvSpPr txBox="1"/>
          <p:nvPr/>
        </p:nvSpPr>
        <p:spPr>
          <a:xfrm>
            <a:off x="10040212" y="1428936"/>
            <a:ext cx="17635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8-06-10 at 19.12.10.png" descr="Screen Shot 2018-06-10 at 19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152" y="2393182"/>
            <a:ext cx="11948495" cy="596545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5"/>
            <a:ext cx="10464800" cy="982533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5"/>
            <a:ext cx="10464800" cy="982533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pic>
        <p:nvPicPr>
          <p:cNvPr id="155" name="Screen Shot 2018-06-11 at 12.44.48.png" descr="Screen Shot 2018-06-11 at 12.4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312583"/>
            <a:ext cx="10464800" cy="205497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// Page.vue"/>
          <p:cNvSpPr txBox="1"/>
          <p:nvPr/>
        </p:nvSpPr>
        <p:spPr>
          <a:xfrm>
            <a:off x="1302613" y="2461870"/>
            <a:ext cx="17635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8-06-10 at 23.55.28.png" descr="Screen Shot 2018-06-10 at 23.55.28.png"/>
          <p:cNvPicPr>
            <a:picLocks noChangeAspect="1"/>
          </p:cNvPicPr>
          <p:nvPr/>
        </p:nvPicPr>
        <p:blipFill>
          <a:blip r:embed="rId2">
            <a:extLst/>
          </a:blip>
          <a:srcRect l="0" t="0" r="7869" b="0"/>
          <a:stretch>
            <a:fillRect/>
          </a:stretch>
        </p:blipFill>
        <p:spPr>
          <a:xfrm>
            <a:off x="1398984" y="1682650"/>
            <a:ext cx="10310483" cy="783609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5"/>
            <a:ext cx="10464800" cy="982533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sp>
        <p:nvSpPr>
          <p:cNvPr id="160" name="// Page.spec.js"/>
          <p:cNvSpPr txBox="1"/>
          <p:nvPr/>
        </p:nvSpPr>
        <p:spPr>
          <a:xfrm>
            <a:off x="7816560" y="3460936"/>
            <a:ext cx="22823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2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pic>
        <p:nvPicPr>
          <p:cNvPr id="163" name="Screen Shot 2018-06-11 at 12.45.50.png" descr="Screen Shot 2018-06-11 at 12.45.50.png"/>
          <p:cNvPicPr>
            <a:picLocks noChangeAspect="1"/>
          </p:cNvPicPr>
          <p:nvPr/>
        </p:nvPicPr>
        <p:blipFill>
          <a:blip r:embed="rId2">
            <a:extLst/>
          </a:blip>
          <a:srcRect l="0" t="0" r="20405" b="5745"/>
          <a:stretch>
            <a:fillRect/>
          </a:stretch>
        </p:blipFill>
        <p:spPr>
          <a:xfrm>
            <a:off x="1416116" y="3190412"/>
            <a:ext cx="10464922" cy="247849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// Page.spec.js"/>
          <p:cNvSpPr txBox="1"/>
          <p:nvPr/>
        </p:nvSpPr>
        <p:spPr>
          <a:xfrm>
            <a:off x="1466561" y="2360270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67" name="Screen Shot 2018-06-10 at 23.14.51.png" descr="Screen Shot 2018-06-10 at 23.14.51.png"/>
          <p:cNvPicPr>
            <a:picLocks noChangeAspect="1"/>
          </p:cNvPicPr>
          <p:nvPr/>
        </p:nvPicPr>
        <p:blipFill>
          <a:blip r:embed="rId2">
            <a:extLst/>
          </a:blip>
          <a:srcRect l="18006" t="0" r="0" b="0"/>
          <a:stretch>
            <a:fillRect/>
          </a:stretch>
        </p:blipFill>
        <p:spPr>
          <a:xfrm>
            <a:off x="1522874" y="3859543"/>
            <a:ext cx="10464678" cy="95916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// Page.vue"/>
          <p:cNvSpPr txBox="1"/>
          <p:nvPr/>
        </p:nvSpPr>
        <p:spPr>
          <a:xfrm>
            <a:off x="1556613" y="3058770"/>
            <a:ext cx="17635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1" name="Screen Shot 2018-06-13 at 22.45.04.png" descr="Screen Shot 2018-06-13 at 22.4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741" y="2440105"/>
            <a:ext cx="10735084" cy="487339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// Page.spec.js"/>
          <p:cNvSpPr txBox="1"/>
          <p:nvPr/>
        </p:nvSpPr>
        <p:spPr>
          <a:xfrm>
            <a:off x="1364962" y="1774806"/>
            <a:ext cx="22823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5" name="Screen Shot 2018-06-13 at 22.47.06.png" descr="Screen Shot 2018-06-13 at 22.47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588" y="2694252"/>
            <a:ext cx="11504339" cy="354632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// Page.spec.js"/>
          <p:cNvSpPr txBox="1"/>
          <p:nvPr/>
        </p:nvSpPr>
        <p:spPr>
          <a:xfrm>
            <a:off x="1094027" y="1901880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9" name="Screen Shot 2018-06-11 at 21.11.55.png" descr="Screen Shot 2018-06-11 at 21.1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614" y="1615015"/>
            <a:ext cx="8430329" cy="786562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// Page.spec.js"/>
          <p:cNvSpPr txBox="1"/>
          <p:nvPr/>
        </p:nvSpPr>
        <p:spPr>
          <a:xfrm>
            <a:off x="9103494" y="1707074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О чем?"/>
          <p:cNvSpPr txBox="1"/>
          <p:nvPr>
            <p:ph type="ctrTitle"/>
          </p:nvPr>
        </p:nvSpPr>
        <p:spPr>
          <a:xfrm>
            <a:off x="1270000" y="757170"/>
            <a:ext cx="10464800" cy="1524597"/>
          </a:xfrm>
          <a:prstGeom prst="rect">
            <a:avLst/>
          </a:prstGeom>
        </p:spPr>
        <p:txBody>
          <a:bodyPr/>
          <a:lstStyle/>
          <a:p>
            <a:pPr/>
            <a:r>
              <a:t>О чем?</a:t>
            </a:r>
          </a:p>
        </p:txBody>
      </p:sp>
      <p:sp>
        <p:nvSpPr>
          <p:cNvPr id="123" name="Avoriaz - библиотека для тестирования проектов на Vue.js…"/>
          <p:cNvSpPr txBox="1"/>
          <p:nvPr>
            <p:ph type="subTitle" idx="1"/>
          </p:nvPr>
        </p:nvSpPr>
        <p:spPr>
          <a:xfrm>
            <a:off x="1270000" y="3510095"/>
            <a:ext cx="10464800" cy="6074967"/>
          </a:xfrm>
          <a:prstGeom prst="rect">
            <a:avLst/>
          </a:prstGeom>
        </p:spPr>
        <p:txBody>
          <a:bodyPr/>
          <a:lstStyle/>
          <a:p>
            <a:pPr algn="l">
              <a:defRPr b="1" sz="4200"/>
            </a:pPr>
            <a:r>
              <a:t>Avoriaz</a:t>
            </a:r>
            <a:r>
              <a:rPr b="0"/>
              <a:t> - библиотека для тестирования проектов на Vue.js</a:t>
            </a:r>
          </a:p>
          <a:p>
            <a:pPr algn="l">
              <a:defRPr sz="4200"/>
            </a:pPr>
          </a:p>
          <a:p>
            <a:pPr algn="l">
              <a:defRPr sz="3400"/>
            </a:pPr>
            <a:r>
              <a:t>- Монтирование экземпляра Vue;</a:t>
            </a:r>
          </a:p>
          <a:p>
            <a:pPr algn="l">
              <a:defRPr sz="3400"/>
            </a:pPr>
            <a:r>
              <a:t>- Обмен данными с экземпляром;</a:t>
            </a:r>
          </a:p>
          <a:p>
            <a:pPr algn="l">
              <a:defRPr sz="3400"/>
            </a:pPr>
            <a:r>
              <a:t>- Вызов событий.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 Shot 2018-06-11 at 13.18.55.png" descr="Screen Shot 2018-06-11 at 13.18.55.png"/>
          <p:cNvPicPr>
            <a:picLocks noChangeAspect="1"/>
          </p:cNvPicPr>
          <p:nvPr/>
        </p:nvPicPr>
        <p:blipFill>
          <a:blip r:embed="rId2">
            <a:extLst/>
          </a:blip>
          <a:srcRect l="688" t="2968" r="3457" b="11266"/>
          <a:stretch>
            <a:fillRect/>
          </a:stretch>
        </p:blipFill>
        <p:spPr>
          <a:xfrm>
            <a:off x="269477" y="1741288"/>
            <a:ext cx="12465714" cy="627082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86" name="Screen Shot 2018-06-11 at 13.05.34.png" descr="Screen Shot 2018-06-11 at 13.05.34.png"/>
          <p:cNvPicPr>
            <a:picLocks noChangeAspect="1"/>
          </p:cNvPicPr>
          <p:nvPr/>
        </p:nvPicPr>
        <p:blipFill>
          <a:blip r:embed="rId2">
            <a:extLst/>
          </a:blip>
          <a:srcRect l="12318" t="0" r="38972" b="0"/>
          <a:stretch>
            <a:fillRect/>
          </a:stretch>
        </p:blipFill>
        <p:spPr>
          <a:xfrm>
            <a:off x="1278730" y="2196627"/>
            <a:ext cx="10447182" cy="1098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8-06-13 at 22.59.22.png" descr="Screen Shot 2018-06-13 at 22.5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5425016"/>
            <a:ext cx="10464800" cy="188287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// Page.vue"/>
          <p:cNvSpPr txBox="1"/>
          <p:nvPr/>
        </p:nvSpPr>
        <p:spPr>
          <a:xfrm>
            <a:off x="1319546" y="1419206"/>
            <a:ext cx="17635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sp>
        <p:nvSpPr>
          <p:cNvPr id="189" name="// Page.vue"/>
          <p:cNvSpPr txBox="1"/>
          <p:nvPr/>
        </p:nvSpPr>
        <p:spPr>
          <a:xfrm>
            <a:off x="1319546" y="4272474"/>
            <a:ext cx="17635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92" name="Screen Shot 2018-06-13 at 23.00.28.png" descr="Screen Shot 2018-06-13 at 23.0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566" y="2725933"/>
            <a:ext cx="10194757" cy="430173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// Page.spec.js"/>
          <p:cNvSpPr txBox="1"/>
          <p:nvPr/>
        </p:nvSpPr>
        <p:spPr>
          <a:xfrm>
            <a:off x="1635894" y="18720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96" name="Screen Shot 2018-06-13 at 23.00.35.png" descr="Screen Shot 2018-06-13 at 23.00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858" y="2918760"/>
            <a:ext cx="10209082" cy="391608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// Page.spec.js"/>
          <p:cNvSpPr txBox="1"/>
          <p:nvPr/>
        </p:nvSpPr>
        <p:spPr>
          <a:xfrm>
            <a:off x="1635894" y="18720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 Shot 2018-06-11 at 21.11.55.png" descr="Screen Shot 2018-06-11 at 21.1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614" y="1885950"/>
            <a:ext cx="7962902" cy="742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sp>
        <p:nvSpPr>
          <p:cNvPr id="201" name="// Page.spec.js"/>
          <p:cNvSpPr txBox="1"/>
          <p:nvPr/>
        </p:nvSpPr>
        <p:spPr>
          <a:xfrm>
            <a:off x="8409227" y="22784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204" name="Screen Shot 2018-06-11 at 22.06.36.png" descr="Screen Shot 2018-06-11 at 22.06.36.png"/>
          <p:cNvPicPr>
            <a:picLocks noChangeAspect="1"/>
          </p:cNvPicPr>
          <p:nvPr/>
        </p:nvPicPr>
        <p:blipFill>
          <a:blip r:embed="rId2">
            <a:extLst/>
          </a:blip>
          <a:srcRect l="0" t="3861" r="875" b="11728"/>
          <a:stretch>
            <a:fillRect/>
          </a:stretch>
        </p:blipFill>
        <p:spPr>
          <a:xfrm>
            <a:off x="582214" y="2042517"/>
            <a:ext cx="11840256" cy="5668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rigger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07" name="Screen Shot 2018-06-11 at 21.23.52.png" descr="Screen Shot 2018-06-11 at 21.23.52.png"/>
          <p:cNvPicPr>
            <a:picLocks noChangeAspect="1"/>
          </p:cNvPicPr>
          <p:nvPr/>
        </p:nvPicPr>
        <p:blipFill>
          <a:blip r:embed="rId2">
            <a:extLst/>
          </a:blip>
          <a:srcRect l="16460" t="0" r="6311" b="0"/>
          <a:stretch>
            <a:fillRect/>
          </a:stretch>
        </p:blipFill>
        <p:spPr>
          <a:xfrm>
            <a:off x="1854794" y="3160391"/>
            <a:ext cx="9849278" cy="1117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8-06-11 at 21.24.14.png" descr="Screen Shot 2018-06-11 at 21.24.14.png"/>
          <p:cNvPicPr>
            <a:picLocks noChangeAspect="1"/>
          </p:cNvPicPr>
          <p:nvPr/>
        </p:nvPicPr>
        <p:blipFill>
          <a:blip r:embed="rId3">
            <a:extLst/>
          </a:blip>
          <a:srcRect l="0" t="0" r="23096" b="0"/>
          <a:stretch>
            <a:fillRect/>
          </a:stretch>
        </p:blipFill>
        <p:spPr>
          <a:xfrm>
            <a:off x="1858167" y="5139685"/>
            <a:ext cx="9842671" cy="214829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// Page.vue"/>
          <p:cNvSpPr txBox="1"/>
          <p:nvPr/>
        </p:nvSpPr>
        <p:spPr>
          <a:xfrm>
            <a:off x="1878346" y="2428002"/>
            <a:ext cx="17635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sp>
        <p:nvSpPr>
          <p:cNvPr id="210" name="// Page.vue"/>
          <p:cNvSpPr txBox="1"/>
          <p:nvPr/>
        </p:nvSpPr>
        <p:spPr>
          <a:xfrm>
            <a:off x="1878346" y="4478308"/>
            <a:ext cx="17635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rigger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13" name="Screen Shot 2018-06-11 at 12.47.23.png" descr="Screen Shot 2018-06-11 at 12.47.23.png"/>
          <p:cNvPicPr>
            <a:picLocks noChangeAspect="1"/>
          </p:cNvPicPr>
          <p:nvPr/>
        </p:nvPicPr>
        <p:blipFill>
          <a:blip r:embed="rId2">
            <a:extLst/>
          </a:blip>
          <a:srcRect l="0" t="0" r="11650" b="0"/>
          <a:stretch>
            <a:fillRect/>
          </a:stretch>
        </p:blipFill>
        <p:spPr>
          <a:xfrm>
            <a:off x="1386878" y="3048198"/>
            <a:ext cx="10231203" cy="510487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// Page.spec.js"/>
          <p:cNvSpPr txBox="1"/>
          <p:nvPr/>
        </p:nvSpPr>
        <p:spPr>
          <a:xfrm>
            <a:off x="1551227" y="2377202"/>
            <a:ext cx="22823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rigger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17" name="Screen Shot 2018-06-11 at 13.20.41.png" descr="Screen Shot 2018-06-11 at 13.20.41.png"/>
          <p:cNvPicPr>
            <a:picLocks noChangeAspect="1"/>
          </p:cNvPicPr>
          <p:nvPr/>
        </p:nvPicPr>
        <p:blipFill>
          <a:blip r:embed="rId2">
            <a:extLst/>
          </a:blip>
          <a:srcRect l="775" t="2999" r="3613" b="11390"/>
          <a:stretch>
            <a:fillRect/>
          </a:stretch>
        </p:blipFill>
        <p:spPr>
          <a:xfrm>
            <a:off x="247018" y="1986556"/>
            <a:ext cx="12433963" cy="6259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20" name="Screen Shot 2018-06-11 at 12.32.53.png" descr="Screen Shot 2018-06-11 at 12.32.53.png"/>
          <p:cNvPicPr>
            <a:picLocks noChangeAspect="1"/>
          </p:cNvPicPr>
          <p:nvPr/>
        </p:nvPicPr>
        <p:blipFill>
          <a:blip r:embed="rId2">
            <a:extLst/>
          </a:blip>
          <a:srcRect l="0" t="0" r="2545" b="2122"/>
          <a:stretch>
            <a:fillRect/>
          </a:stretch>
        </p:blipFill>
        <p:spPr>
          <a:xfrm>
            <a:off x="1316566" y="1995684"/>
            <a:ext cx="10371668" cy="641409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// Modal.spec.js"/>
          <p:cNvSpPr txBox="1"/>
          <p:nvPr/>
        </p:nvSpPr>
        <p:spPr>
          <a:xfrm>
            <a:off x="9259027" y="2394136"/>
            <a:ext cx="24454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voriaz 6.3.0…"/>
          <p:cNvSpPr txBox="1"/>
          <p:nvPr>
            <p:ph type="subTitle" sz="half" idx="1"/>
          </p:nvPr>
        </p:nvSpPr>
        <p:spPr>
          <a:xfrm>
            <a:off x="4131732" y="1957849"/>
            <a:ext cx="5039059" cy="6074969"/>
          </a:xfrm>
          <a:prstGeom prst="rect">
            <a:avLst/>
          </a:prstGeom>
        </p:spPr>
        <p:txBody>
          <a:bodyPr/>
          <a:lstStyle/>
          <a:p>
            <a:pPr algn="l" defTabSz="519937">
              <a:defRPr sz="4400"/>
            </a:pPr>
            <a:r>
              <a:t>Avoriaz 6.3.0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PhantomJS 2.1.1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Karma 1.7.1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Mocha 3.5.3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Chai 4.1.2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24" name="Screen Shot 2018-06-11 at 12.32.53.png" descr="Screen Shot 2018-06-11 at 12.32.53.png"/>
          <p:cNvPicPr>
            <a:picLocks noChangeAspect="1"/>
          </p:cNvPicPr>
          <p:nvPr/>
        </p:nvPicPr>
        <p:blipFill>
          <a:blip r:embed="rId2">
            <a:extLst/>
          </a:blip>
          <a:srcRect l="0" t="0" r="29216" b="63248"/>
          <a:stretch>
            <a:fillRect/>
          </a:stretch>
        </p:blipFill>
        <p:spPr>
          <a:xfrm>
            <a:off x="1231664" y="3262510"/>
            <a:ext cx="10098195" cy="322845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// Modal.spec.js"/>
          <p:cNvSpPr txBox="1"/>
          <p:nvPr/>
        </p:nvSpPr>
        <p:spPr>
          <a:xfrm>
            <a:off x="1198761" y="2309470"/>
            <a:ext cx="244541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28" name="Screen Shot 2018-06-11 at 12.32.53.png" descr="Screen Shot 2018-06-11 at 12.32.53.png"/>
          <p:cNvPicPr>
            <a:picLocks noChangeAspect="1"/>
          </p:cNvPicPr>
          <p:nvPr/>
        </p:nvPicPr>
        <p:blipFill>
          <a:blip r:embed="rId2">
            <a:extLst/>
          </a:blip>
          <a:srcRect l="0" t="35555" r="28163" b="2121"/>
          <a:stretch>
            <a:fillRect/>
          </a:stretch>
        </p:blipFill>
        <p:spPr>
          <a:xfrm>
            <a:off x="916185" y="2616595"/>
            <a:ext cx="11172275" cy="596814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// Modal.spec.js"/>
          <p:cNvSpPr txBox="1"/>
          <p:nvPr/>
        </p:nvSpPr>
        <p:spPr>
          <a:xfrm>
            <a:off x="893961" y="1987736"/>
            <a:ext cx="24454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32" name="Screen Shot 2018-06-11 at 12.35.25.png" descr="Screen Shot 2018-06-11 at 12.35.25.png"/>
          <p:cNvPicPr>
            <a:picLocks noChangeAspect="1"/>
          </p:cNvPicPr>
          <p:nvPr/>
        </p:nvPicPr>
        <p:blipFill>
          <a:blip r:embed="rId2">
            <a:extLst/>
          </a:blip>
          <a:srcRect l="0" t="0" r="29077" b="0"/>
          <a:stretch>
            <a:fillRect/>
          </a:stretch>
        </p:blipFill>
        <p:spPr>
          <a:xfrm>
            <a:off x="1263649" y="2328067"/>
            <a:ext cx="10400825" cy="472838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// Store.js"/>
          <p:cNvSpPr txBox="1"/>
          <p:nvPr/>
        </p:nvSpPr>
        <p:spPr>
          <a:xfrm>
            <a:off x="1347808" y="1718787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Store.js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36" name="Screen Shot 2018-06-17 at 13.50.10.png" descr="Screen Shot 2018-06-17 at 13.50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155" y="2648032"/>
            <a:ext cx="11733821" cy="5298033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// Modal.vue"/>
          <p:cNvSpPr txBox="1"/>
          <p:nvPr/>
        </p:nvSpPr>
        <p:spPr>
          <a:xfrm>
            <a:off x="9205145" y="3114903"/>
            <a:ext cx="192664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40" name="Screen Shot 2018-06-11 at 12.36.33.png" descr="Screen Shot 2018-06-11 at 12.36.33.png"/>
          <p:cNvPicPr>
            <a:picLocks noChangeAspect="1"/>
          </p:cNvPicPr>
          <p:nvPr/>
        </p:nvPicPr>
        <p:blipFill>
          <a:blip r:embed="rId2">
            <a:extLst/>
          </a:blip>
          <a:srcRect l="0" t="0" r="23320" b="0"/>
          <a:stretch>
            <a:fillRect/>
          </a:stretch>
        </p:blipFill>
        <p:spPr>
          <a:xfrm>
            <a:off x="780454" y="2694781"/>
            <a:ext cx="11444058" cy="581183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// Modal.spec.js"/>
          <p:cNvSpPr txBox="1"/>
          <p:nvPr/>
        </p:nvSpPr>
        <p:spPr>
          <a:xfrm>
            <a:off x="1080227" y="1902143"/>
            <a:ext cx="24454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8-06-11 at 13.01.03.png" descr="Screen Shot 2018-06-11 at 13.01.03.png"/>
          <p:cNvPicPr>
            <a:picLocks noChangeAspect="1"/>
          </p:cNvPicPr>
          <p:nvPr/>
        </p:nvPicPr>
        <p:blipFill>
          <a:blip r:embed="rId2">
            <a:extLst/>
          </a:blip>
          <a:srcRect l="0" t="2936" r="0" b="12468"/>
          <a:stretch>
            <a:fillRect/>
          </a:stretch>
        </p:blipFill>
        <p:spPr>
          <a:xfrm>
            <a:off x="462756" y="1837794"/>
            <a:ext cx="12079101" cy="5745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46" name="Screen Shot 2018-06-11 at 21.27.01.png" descr="Screen Shot 2018-06-11 at 21.2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394" y="2010442"/>
            <a:ext cx="11272011" cy="690710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// Store.js"/>
          <p:cNvSpPr txBox="1"/>
          <p:nvPr/>
        </p:nvSpPr>
        <p:spPr>
          <a:xfrm>
            <a:off x="958341" y="1344269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Store.js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50" name="Screen Shot 2018-06-11 at 21.27.28.png" descr="Screen Shot 2018-06-11 at 21.27.28.png"/>
          <p:cNvPicPr>
            <a:picLocks noChangeAspect="1"/>
          </p:cNvPicPr>
          <p:nvPr/>
        </p:nvPicPr>
        <p:blipFill>
          <a:blip r:embed="rId2">
            <a:extLst/>
          </a:blip>
          <a:srcRect l="0" t="0" r="10142" b="0"/>
          <a:stretch>
            <a:fillRect/>
          </a:stretch>
        </p:blipFill>
        <p:spPr>
          <a:xfrm>
            <a:off x="654843" y="1794933"/>
            <a:ext cx="11695217" cy="727039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// Store.js"/>
          <p:cNvSpPr txBox="1"/>
          <p:nvPr/>
        </p:nvSpPr>
        <p:spPr>
          <a:xfrm>
            <a:off x="670475" y="1158002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Store.js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54" name="Screen Shot 2018-06-11 at 21.31.17.png" descr="Screen Shot 2018-06-11 at 21.3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576" y="2532047"/>
            <a:ext cx="11933648" cy="613730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// Action.spec.js"/>
          <p:cNvSpPr txBox="1"/>
          <p:nvPr/>
        </p:nvSpPr>
        <p:spPr>
          <a:xfrm>
            <a:off x="487424" y="1820777"/>
            <a:ext cx="24795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58" name="Screen Shot 2018-06-11 at 21.31.17.png" descr="Screen Shot 2018-06-11 at 21.31.17.png"/>
          <p:cNvPicPr>
            <a:picLocks noChangeAspect="1"/>
          </p:cNvPicPr>
          <p:nvPr/>
        </p:nvPicPr>
        <p:blipFill>
          <a:blip r:embed="rId2">
            <a:extLst/>
          </a:blip>
          <a:srcRect l="0" t="0" r="41309" b="70480"/>
          <a:stretch>
            <a:fillRect/>
          </a:stretch>
        </p:blipFill>
        <p:spPr>
          <a:xfrm>
            <a:off x="889756" y="3040048"/>
            <a:ext cx="11148644" cy="288383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// Actions.spec.js"/>
          <p:cNvSpPr txBox="1"/>
          <p:nvPr/>
        </p:nvSpPr>
        <p:spPr>
          <a:xfrm>
            <a:off x="828920" y="1936937"/>
            <a:ext cx="264322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Actions.spec.js</a:t>
            </a:r>
          </a:p>
        </p:txBody>
      </p:sp>
      <p:sp>
        <p:nvSpPr>
          <p:cNvPr id="260" name="Импортируем модуль"/>
          <p:cNvSpPr txBox="1"/>
          <p:nvPr/>
        </p:nvSpPr>
        <p:spPr>
          <a:xfrm>
            <a:off x="8498568" y="3910893"/>
            <a:ext cx="339059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Импортируем модуль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чем?"/>
          <p:cNvSpPr txBox="1"/>
          <p:nvPr>
            <p:ph type="ctrTitle"/>
          </p:nvPr>
        </p:nvSpPr>
        <p:spPr>
          <a:xfrm>
            <a:off x="1270000" y="757170"/>
            <a:ext cx="10464800" cy="1524597"/>
          </a:xfrm>
          <a:prstGeom prst="rect">
            <a:avLst/>
          </a:prstGeom>
        </p:spPr>
        <p:txBody>
          <a:bodyPr/>
          <a:lstStyle/>
          <a:p>
            <a:pPr/>
            <a:r>
              <a:t>Зачем?</a:t>
            </a:r>
          </a:p>
        </p:txBody>
      </p:sp>
      <p:sp>
        <p:nvSpPr>
          <p:cNvPr id="128" name="1. Предотвращение регрессии…"/>
          <p:cNvSpPr txBox="1"/>
          <p:nvPr>
            <p:ph type="subTitle" idx="1"/>
          </p:nvPr>
        </p:nvSpPr>
        <p:spPr>
          <a:xfrm>
            <a:off x="1270000" y="3510095"/>
            <a:ext cx="10464800" cy="6074967"/>
          </a:xfrm>
          <a:prstGeom prst="rect">
            <a:avLst/>
          </a:prstGeom>
        </p:spPr>
        <p:txBody>
          <a:bodyPr/>
          <a:lstStyle/>
          <a:p>
            <a:pPr algn="l">
              <a:defRPr sz="4200"/>
            </a:pPr>
            <a:r>
              <a:t>1. Предотвращение регрессии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2. Поиск и исправление “тонких мест” в коде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3. Улучшение структурированности и чистоты кода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63" name="Screen Shot 2018-06-11 at 21.31.17.png" descr="Screen Shot 2018-06-11 at 21.31.17.png"/>
          <p:cNvPicPr>
            <a:picLocks noChangeAspect="1"/>
          </p:cNvPicPr>
          <p:nvPr/>
        </p:nvPicPr>
        <p:blipFill>
          <a:blip r:embed="rId2">
            <a:extLst/>
          </a:blip>
          <a:srcRect l="7109" t="28077" r="14094" b="36126"/>
          <a:stretch>
            <a:fillRect/>
          </a:stretch>
        </p:blipFill>
        <p:spPr>
          <a:xfrm>
            <a:off x="656714" y="3322682"/>
            <a:ext cx="12303804" cy="2874519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// Actions.spec.js"/>
          <p:cNvSpPr txBox="1"/>
          <p:nvPr/>
        </p:nvSpPr>
        <p:spPr>
          <a:xfrm>
            <a:off x="744253" y="2216094"/>
            <a:ext cx="26432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Actions.spec.js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67" name="Screen Shot 2018-06-13 at 23.09.32.png" descr="Screen Shot 2018-06-13 at 23.0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685" y="3085471"/>
            <a:ext cx="10859429" cy="358265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// Action.spec.js"/>
          <p:cNvSpPr txBox="1"/>
          <p:nvPr/>
        </p:nvSpPr>
        <p:spPr>
          <a:xfrm>
            <a:off x="1181691" y="2097489"/>
            <a:ext cx="24795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8-06-11 at 21.25.58.png" descr="Screen Shot 2018-06-11 at 21.25.58.png"/>
          <p:cNvPicPr>
            <a:picLocks noChangeAspect="1"/>
          </p:cNvPicPr>
          <p:nvPr/>
        </p:nvPicPr>
        <p:blipFill>
          <a:blip r:embed="rId2">
            <a:extLst/>
          </a:blip>
          <a:srcRect l="1123" t="2890" r="0" b="10726"/>
          <a:stretch>
            <a:fillRect/>
          </a:stretch>
        </p:blipFill>
        <p:spPr>
          <a:xfrm>
            <a:off x="327620" y="1843881"/>
            <a:ext cx="12349493" cy="606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- hasClass…"/>
          <p:cNvSpPr txBox="1"/>
          <p:nvPr>
            <p:ph type="ctrTitle"/>
          </p:nvPr>
        </p:nvSpPr>
        <p:spPr>
          <a:xfrm>
            <a:off x="2383132" y="1856778"/>
            <a:ext cx="8688190" cy="6040043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- hasClass</a:t>
            </a:r>
          </a:p>
          <a:p>
            <a:pPr algn="l">
              <a:defRPr sz="6000"/>
            </a:pPr>
            <a:r>
              <a:t>- contains</a:t>
            </a:r>
          </a:p>
          <a:p>
            <a:pPr algn="l">
              <a:defRPr sz="6000"/>
            </a:pPr>
            <a:r>
              <a:t>- text ()</a:t>
            </a:r>
          </a:p>
          <a:p>
            <a:pPr algn="l">
              <a:defRPr sz="6000"/>
            </a:pPr>
            <a:r>
              <a:t>- trigger</a:t>
            </a:r>
          </a:p>
          <a:p>
            <a:pPr algn="l">
              <a:defRPr sz="6000"/>
            </a:pPr>
            <a:r>
              <a:t>- использование store</a:t>
            </a:r>
          </a:p>
          <a:p>
            <a:pPr algn="l">
              <a:defRPr sz="6000"/>
            </a:pPr>
            <a:r>
              <a:t>- тестирование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8-06-11 at 21.35.47.png" descr="Screen Shot 2018-06-11 at 21.35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42" y="1882443"/>
            <a:ext cx="11499916" cy="646554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https://eddyerburgh.gitbooks.io/avoriaz/content/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350520">
              <a:defRPr sz="3600"/>
            </a:lvl1pPr>
          </a:lstStyle>
          <a:p>
            <a:pPr/>
            <a:r>
              <a:t>https://eddyerburgh.gitbooks.io/avoriaz/content/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https://github.com/luckinamargo/catbook/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03097">
              <a:defRPr sz="4100"/>
            </a:lvl1pPr>
          </a:lstStyle>
          <a:p>
            <a:pPr/>
            <a:r>
              <a:t>https://github.com/luckinamargo/catbook/</a:t>
            </a:r>
          </a:p>
        </p:txBody>
      </p:sp>
      <p:pic>
        <p:nvPicPr>
          <p:cNvPr id="278" name="Screen Shot 2018-06-11 at 21.48.15.png" descr="Screen Shot 2018-06-11 at 21.4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332" y="2208608"/>
            <a:ext cx="11605477" cy="652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uckinamargo@gmail.com…"/>
          <p:cNvSpPr txBox="1"/>
          <p:nvPr>
            <p:ph type="ctrTitle"/>
          </p:nvPr>
        </p:nvSpPr>
        <p:spPr>
          <a:xfrm>
            <a:off x="1270000" y="3326241"/>
            <a:ext cx="10464800" cy="3101118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luckinamargo@gmail.com</a:t>
            </a:r>
          </a:p>
          <a:p>
            <a:pPr>
              <a:defRPr sz="6000"/>
            </a:pPr>
          </a:p>
          <a:p>
            <a:pPr>
              <a:defRPr sz="6000"/>
            </a:pPr>
            <a:r>
              <a:t>vk.com/luckinamargo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creen Shot 2018-06-10 at 19.12.10.png" descr="Screen Shot 2018-06-10 at 19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495780"/>
            <a:ext cx="12257927" cy="611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8-06-10 at 19.24.02.png" descr="Screen Shot 2018-06-10 at 19.2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558965"/>
            <a:ext cx="12257927" cy="5993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8-06-10 at 19.26.23.png" descr="Screen Shot 2018-06-10 at 19.26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904" y="1558965"/>
            <a:ext cx="12194118" cy="5993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ount vs shallow"/>
          <p:cNvSpPr txBox="1"/>
          <p:nvPr>
            <p:ph type="ctrTitle"/>
          </p:nvPr>
        </p:nvSpPr>
        <p:spPr>
          <a:xfrm>
            <a:off x="1270000" y="757170"/>
            <a:ext cx="10464800" cy="152459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mount </a:t>
            </a:r>
            <a:r>
              <a:rPr sz="6000">
                <a:latin typeface="+mn-lt"/>
                <a:ea typeface="+mn-ea"/>
                <a:cs typeface="+mn-cs"/>
                <a:sym typeface="Helvetica Neue"/>
              </a:rPr>
              <a:t>vs</a:t>
            </a:r>
            <a:r>
              <a:t> shallow</a:t>
            </a:r>
          </a:p>
        </p:txBody>
      </p:sp>
      <p:pic>
        <p:nvPicPr>
          <p:cNvPr id="137" name="Screen Shot 2018-06-10 at 20.10.11.png" descr="Screen Shot 2018-06-10 at 20.10.11.png"/>
          <p:cNvPicPr>
            <a:picLocks noChangeAspect="1"/>
          </p:cNvPicPr>
          <p:nvPr/>
        </p:nvPicPr>
        <p:blipFill>
          <a:blip r:embed="rId2">
            <a:extLst/>
          </a:blip>
          <a:srcRect l="0" t="0" r="14225" b="0"/>
          <a:stretch>
            <a:fillRect/>
          </a:stretch>
        </p:blipFill>
        <p:spPr>
          <a:xfrm>
            <a:off x="2354857" y="2847967"/>
            <a:ext cx="8295045" cy="3639345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ount выполняет полный рендеринг компонента Vue…"/>
          <p:cNvSpPr txBox="1"/>
          <p:nvPr/>
        </p:nvSpPr>
        <p:spPr>
          <a:xfrm>
            <a:off x="2563469" y="7053512"/>
            <a:ext cx="7877861" cy="120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Mount </a:t>
            </a:r>
            <a:r>
              <a:rPr b="0"/>
              <a:t>выполняет полный рендеринг компонента Vue</a:t>
            </a:r>
          </a:p>
          <a:p>
            <a: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Shallow </a:t>
            </a:r>
            <a:r>
              <a:rPr b="0"/>
              <a:t>заменяет дочерние компоненты стабами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hasClass"/>
          <p:cNvSpPr txBox="1"/>
          <p:nvPr>
            <p:ph type="ctrTitle"/>
          </p:nvPr>
        </p:nvSpPr>
        <p:spPr>
          <a:xfrm>
            <a:off x="1270000" y="755715"/>
            <a:ext cx="10464800" cy="1187385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hasClass</a:t>
            </a:r>
          </a:p>
        </p:txBody>
      </p:sp>
      <p:pic>
        <p:nvPicPr>
          <p:cNvPr id="141" name="Screen Shot 2018-06-10 at 20.52.04.png" descr="Screen Shot 2018-06-10 at 20.5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1133" y="3529408"/>
            <a:ext cx="9668934" cy="207338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// Home.spec.js"/>
          <p:cNvSpPr txBox="1"/>
          <p:nvPr/>
        </p:nvSpPr>
        <p:spPr>
          <a:xfrm>
            <a:off x="2200554" y="2682002"/>
            <a:ext cx="24060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Home.spec.js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